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1" r:id="rId7"/>
    <p:sldId id="264" r:id="rId8"/>
    <p:sldId id="263" r:id="rId9"/>
    <p:sldId id="268" r:id="rId10"/>
    <p:sldId id="270" r:id="rId11"/>
    <p:sldId id="267" r:id="rId12"/>
    <p:sldId id="269" r:id="rId1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4B95"/>
    <a:srgbClr val="6E360E"/>
    <a:srgbClr val="AA7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A73156-A416-408A-AF34-FBAEE504D48F}" v="37" dt="2021-12-28T00:30:54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3FA73156-A416-408A-AF34-FBAEE504D48F}"/>
    <pc:docChg chg="addSld modSld sldOrd">
      <pc:chgData name="Keios Starqua" userId="8cf9fb8f937025db" providerId="LiveId" clId="{3FA73156-A416-408A-AF34-FBAEE504D48F}" dt="2021-12-28T00:30:54.294" v="41" actId="20577"/>
      <pc:docMkLst>
        <pc:docMk/>
      </pc:docMkLst>
      <pc:sldChg chg="modSp mod">
        <pc:chgData name="Keios Starqua" userId="8cf9fb8f937025db" providerId="LiveId" clId="{3FA73156-A416-408A-AF34-FBAEE504D48F}" dt="2021-12-28T00:28:20.597" v="3" actId="1076"/>
        <pc:sldMkLst>
          <pc:docMk/>
          <pc:sldMk cId="0" sldId="263"/>
        </pc:sldMkLst>
        <pc:spChg chg="mod">
          <ac:chgData name="Keios Starqua" userId="8cf9fb8f937025db" providerId="LiveId" clId="{3FA73156-A416-408A-AF34-FBAEE504D48F}" dt="2021-12-28T00:28:17.737" v="2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Keios Starqua" userId="8cf9fb8f937025db" providerId="LiveId" clId="{3FA73156-A416-408A-AF34-FBAEE504D48F}" dt="2021-12-28T00:28:20.597" v="3" actId="1076"/>
          <ac:spMkLst>
            <pc:docMk/>
            <pc:sldMk cId="0" sldId="263"/>
            <ac:spMk id="11" creationId="{00000000-0000-0000-0000-000000000000}"/>
          </ac:spMkLst>
        </pc:spChg>
      </pc:sldChg>
      <pc:sldChg chg="ord">
        <pc:chgData name="Keios Starqua" userId="8cf9fb8f937025db" providerId="LiveId" clId="{3FA73156-A416-408A-AF34-FBAEE504D48F}" dt="2021-12-28T00:25:44.924" v="1"/>
        <pc:sldMkLst>
          <pc:docMk/>
          <pc:sldMk cId="0" sldId="268"/>
        </pc:sldMkLst>
      </pc:sldChg>
      <pc:sldChg chg="modSp add">
        <pc:chgData name="Keios Starqua" userId="8cf9fb8f937025db" providerId="LiveId" clId="{3FA73156-A416-408A-AF34-FBAEE504D48F}" dt="2021-12-28T00:30:54.294" v="41" actId="20577"/>
        <pc:sldMkLst>
          <pc:docMk/>
          <pc:sldMk cId="2418576622" sldId="270"/>
        </pc:sldMkLst>
        <pc:spChg chg="mod">
          <ac:chgData name="Keios Starqua" userId="8cf9fb8f937025db" providerId="LiveId" clId="{3FA73156-A416-408A-AF34-FBAEE504D48F}" dt="2021-12-28T00:30:54.294" v="41" actId="20577"/>
          <ac:spMkLst>
            <pc:docMk/>
            <pc:sldMk cId="2418576622" sldId="270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173B7-67EA-4584-8A7D-74CF7E789818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EAE83-B5FE-462D-8E70-2DBB81FDF28F}" type="slidenum">
              <a:rPr lang="vi-VN" smtClean="0"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4E882-C4A7-4782-A69E-287E3C3714F0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5454" y="1708727"/>
            <a:ext cx="679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AA7D56"/>
                </a:solidFill>
                <a:latin typeface="Myriad Pro" panose="020B0503030403020204" pitchFamily="34" charset="0"/>
                <a:cs typeface="Myanmar Text" panose="020B0502040204020203" pitchFamily="34" charset="0"/>
              </a:rPr>
              <a:t>PHẦN MỀM QUẢN LÝ TRÀ SỮA CHIN </a:t>
            </a:r>
            <a:r>
              <a:rPr lang="en-US" sz="2800" b="1" dirty="0" err="1">
                <a:solidFill>
                  <a:srgbClr val="AA7D56"/>
                </a:solidFill>
                <a:latin typeface="Myriad Pro" panose="020B0503030403020204" pitchFamily="34" charset="0"/>
                <a:cs typeface="Myanmar Text" panose="020B0502040204020203" pitchFamily="34" charset="0"/>
              </a:rPr>
              <a:t>CHIN</a:t>
            </a:r>
            <a:endParaRPr lang="vi-VN" sz="2800" b="1" dirty="0">
              <a:solidFill>
                <a:srgbClr val="AA7D56"/>
              </a:solidFill>
              <a:latin typeface="Myriad Pro" panose="020B0503030403020204" pitchFamily="34" charset="0"/>
              <a:cs typeface="Myanmar Tex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7380" y="2432002"/>
            <a:ext cx="1293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AA7D56"/>
                </a:solidFill>
                <a:latin typeface="Myriad Pro" panose="020B0503030403020204" pitchFamily="34" charset="0"/>
              </a:rPr>
              <a:t>Nhóm</a:t>
            </a:r>
            <a:r>
              <a:rPr lang="en-US" sz="2400" b="1" dirty="0">
                <a:solidFill>
                  <a:srgbClr val="AA7D56"/>
                </a:solidFill>
                <a:latin typeface="Myriad Pro" panose="020B0503030403020204" pitchFamily="34" charset="0"/>
              </a:rPr>
              <a:t> 1</a:t>
            </a:r>
            <a:endParaRPr lang="vi-VN" sz="2400" b="1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3163" y="3093722"/>
            <a:ext cx="2336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Tạ</a:t>
            </a: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Quang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Khôi</a:t>
            </a:r>
            <a:endParaRPr lang="en-US" sz="2000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3163" y="3485518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Trần</a:t>
            </a: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Trọng</a:t>
            </a: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Tiến</a:t>
            </a:r>
            <a:endParaRPr lang="vi-VN" sz="2000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5453" y="3885628"/>
            <a:ext cx="2207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Lê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Quốc</a:t>
            </a: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Khánh</a:t>
            </a:r>
            <a:endParaRPr lang="vi-VN" sz="2000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5570" y="4285615"/>
            <a:ext cx="2740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Hoàng Ngọc Trung</a:t>
            </a:r>
            <a:endParaRPr lang="vi-VN" sz="2000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6" y="5398057"/>
            <a:ext cx="1341582" cy="13415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sspng-logo-brand-product-design-font-sql-server-logo-transparent-www-galleryhip-com-t-5b77854f374831.8350538915345595672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30" y="2385695"/>
            <a:ext cx="2029460" cy="2029460"/>
          </a:xfrm>
          <a:prstGeom prst="rect">
            <a:avLst/>
          </a:prstGeom>
        </p:spPr>
      </p:pic>
      <p:pic>
        <p:nvPicPr>
          <p:cNvPr id="9" name="Picture 8" descr="staruml_unregistered_registered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55" y="3497580"/>
            <a:ext cx="2054860" cy="993140"/>
          </a:xfrm>
          <a:prstGeom prst="rect">
            <a:avLst/>
          </a:prstGeom>
        </p:spPr>
      </p:pic>
      <p:pic>
        <p:nvPicPr>
          <p:cNvPr id="10" name="Picture 9" descr="Ảnh chụp màn hình 2021-12-26 050513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5" y="290195"/>
            <a:ext cx="3216910" cy="49784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52400" y="327660"/>
            <a:ext cx="4752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           Demo Phần Mềm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40" y="164870"/>
            <a:ext cx="1747983" cy="1747983"/>
          </a:xfrm>
          <a:prstGeom prst="rect">
            <a:avLst/>
          </a:prstGeom>
        </p:spPr>
      </p:pic>
      <p:pic>
        <p:nvPicPr>
          <p:cNvPr id="14" name="Picture 13" descr="Ảnh_chụp_màn_hình_2021-12-28_014553-removebg-pre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355" y="2319655"/>
            <a:ext cx="2438400" cy="7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76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4209415" y="3044825"/>
            <a:ext cx="3772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5"/>
            </a:pPr>
            <a:r>
              <a:rPr lang="en-US" sz="4400" b="1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TỔNG KẾT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478810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̉nh chụp màn hình 2021-12-26 050513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" y="290195"/>
            <a:ext cx="3448050" cy="497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1605" y="309245"/>
            <a:ext cx="4590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           Phương hướng phát triển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" y="5002935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0805" y="3044825"/>
            <a:ext cx="3811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en-US" sz="4400" b="1" dirty="0">
                <a:solidFill>
                  <a:schemeClr val="bg1"/>
                </a:solidFill>
                <a:latin typeface="Myriad Pro" panose="020B0503030403020204" pitchFamily="34" charset="0"/>
              </a:rPr>
              <a:t>GIỚI THIỆU</a:t>
            </a:r>
            <a:endParaRPr lang="vi-VN" sz="4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3635" y="2767279"/>
            <a:ext cx="6049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sz="2000" b="0" i="0" dirty="0">
                <a:solidFill>
                  <a:srgbClr val="AA7D56"/>
                </a:solidFill>
                <a:effectLst/>
                <a:latin typeface="Myriad Pro" panose="020B0503030403020204" pitchFamily="34" charset="0"/>
              </a:rPr>
              <a:t>Ngày nay với sự phát triển công nghệ vượt trội giúpcuộc sống tốt hơn. Vì thế, nhóm chúng em làm khảosát và viết chương trình hộ trợ quán trà sửa </a:t>
            </a:r>
            <a:r>
              <a:rPr lang="vi-VN" sz="2000" b="1" i="0" dirty="0">
                <a:solidFill>
                  <a:srgbClr val="AA7D56"/>
                </a:solidFill>
                <a:effectLst/>
                <a:latin typeface="Myriad Pro" panose="020B0503030403020204" pitchFamily="34" charset="0"/>
              </a:rPr>
              <a:t>Chin </a:t>
            </a:r>
            <a:br>
              <a:rPr lang="vi-VN" sz="2000" b="1" i="0" dirty="0">
                <a:solidFill>
                  <a:srgbClr val="AA7D56"/>
                </a:solidFill>
                <a:effectLst/>
                <a:latin typeface="Myriad Pro" panose="020B0503030403020204" pitchFamily="34" charset="0"/>
              </a:rPr>
            </a:br>
            <a:r>
              <a:rPr lang="vi-VN" sz="2000" b="1" i="0" dirty="0">
                <a:solidFill>
                  <a:srgbClr val="AA7D56"/>
                </a:solidFill>
                <a:effectLst/>
                <a:latin typeface="Myriad Pro" panose="020B0503030403020204" pitchFamily="34" charset="0"/>
              </a:rPr>
              <a:t>Chin</a:t>
            </a:r>
            <a:r>
              <a:rPr lang="vi-VN" sz="2000" b="0" i="0" dirty="0">
                <a:solidFill>
                  <a:srgbClr val="AA7D56"/>
                </a:solidFill>
                <a:effectLst/>
                <a:latin typeface="Myriad Pro" panose="020B0503030403020204" pitchFamily="34" charset="0"/>
              </a:rPr>
              <a:t> số hóa quy trình quản lý của họ.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0" y="240435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10585" y="3044825"/>
            <a:ext cx="5370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vi-VN" sz="4400" b="1" i="0" dirty="0">
                <a:solidFill>
                  <a:schemeClr val="bg1"/>
                </a:solidFill>
                <a:effectLst/>
                <a:latin typeface="Myriad Pro" panose="020B0503030403020204" pitchFamily="34" charset="0"/>
              </a:rPr>
              <a:t>KHẢO SÁT SƠ BỘ </a:t>
            </a:r>
            <a:endParaRPr lang="vi-VN" sz="4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2487700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71" y="377997"/>
            <a:ext cx="4956058" cy="9296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79636" y="550430"/>
            <a:ext cx="323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sz="3200" dirty="0">
                <a:solidFill>
                  <a:schemeClr val="bg1"/>
                </a:solidFill>
                <a:latin typeface="Myriad Pro" panose="020B0503030403020204" pitchFamily="34" charset="0"/>
              </a:rPr>
              <a:t>Sơ đồ tổ chức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42" y="1999625"/>
            <a:ext cx="6720567" cy="4480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" y="4174836"/>
            <a:ext cx="2795046" cy="27950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251230"/>
            <a:ext cx="1747983" cy="17479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74" y="3929896"/>
            <a:ext cx="3254554" cy="2928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614930" y="3044825"/>
            <a:ext cx="69627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sz="4400" b="1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TỔNG QUAN HỆ THỐNG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2488335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787015" y="3044825"/>
            <a:ext cx="66173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en-US" sz="4400" b="1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PHÂN TÍCH HỆ THỐNG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2488335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̉nh chụp màn hình 2021-12-26 050513111"/>
          <p:cNvPicPr/>
          <p:nvPr/>
        </p:nvPicPr>
        <p:blipFill>
          <a:blip r:embed="rId3"/>
          <a:stretch>
            <a:fillRect/>
          </a:stretch>
        </p:blipFill>
        <p:spPr>
          <a:xfrm>
            <a:off x="1391920" y="244475"/>
            <a:ext cx="2650490" cy="49657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91440" y="262890"/>
            <a:ext cx="3950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               Xác định tác nhân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384550" y="2552065"/>
            <a:ext cx="18554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Chủ quán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309870" y="2552700"/>
            <a:ext cx="17900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Quản lý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169785" y="1722120"/>
            <a:ext cx="17691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Nhân viên thu ngân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10" y="230910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̉nh chụp màn hình 2021-12-26 050513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" y="290195"/>
            <a:ext cx="4978400" cy="4978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4295" y="327660"/>
            <a:ext cx="618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             Xác định Use Case của từng tác nhân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84630" y="2118704"/>
            <a:ext cx="2693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Chủ quán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999990" y="2070735"/>
            <a:ext cx="22618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Quản Lý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021955" y="2116455"/>
            <a:ext cx="28301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Nhân viên thu ngân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1283970" y="3930650"/>
            <a:ext cx="31972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n/>
                <a:solidFill>
                  <a:srgbClr val="6E36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  <a:cs typeface="Myriad Pro" panose="020B0503030403020204" pitchFamily="34" charset="0"/>
              </a:rPr>
              <a:t>Xem thông tin kho.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n/>
                <a:solidFill>
                  <a:srgbClr val="6E36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  <a:cs typeface="Myriad Pro" panose="020B0503030403020204" pitchFamily="34" charset="0"/>
              </a:rPr>
              <a:t>Xem Bảng Chấm Công.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n/>
                <a:solidFill>
                  <a:srgbClr val="6E36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  <a:cs typeface="Myriad Pro" panose="020B0503030403020204" pitchFamily="34" charset="0"/>
              </a:rPr>
              <a:t>Xem Báo Cáo Doanh Thu.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ln/>
                <a:solidFill>
                  <a:srgbClr val="6E36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  <a:cs typeface="Myriad Pro" panose="020B0503030403020204" pitchFamily="34" charset="0"/>
              </a:rPr>
              <a:t>Quản Lý Menu.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4634230" y="3930650"/>
            <a:ext cx="29229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Quản Lý Lịch Làm.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Thống Kê Doanh Thu.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Quản Lý Kho.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7938135" y="3930650"/>
            <a:ext cx="2988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Tiếp nhận đơn hàng.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Thống kê doanh thu trong ngày.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420" y="4945150"/>
            <a:ext cx="1747983" cy="174798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481195" y="1532255"/>
            <a:ext cx="0" cy="4028440"/>
          </a:xfrm>
          <a:prstGeom prst="line">
            <a:avLst/>
          </a:prstGeom>
          <a:ln w="28575">
            <a:solidFill>
              <a:srgbClr val="6E36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780655" y="1509395"/>
            <a:ext cx="15875" cy="4069715"/>
          </a:xfrm>
          <a:prstGeom prst="line">
            <a:avLst/>
          </a:prstGeom>
          <a:ln w="28575">
            <a:solidFill>
              <a:srgbClr val="6E36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1" grpId="0"/>
      <p:bldP spid="12" grpId="0"/>
      <p:bldP spid="13" grpId="0"/>
      <p:bldP spid="13" grpId="1"/>
      <p:bldP spid="16" grpId="0"/>
      <p:bldP spid="16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sspng-logo-brand-product-design-font-sql-server-logo-transparent-www-galleryhip-com-t-5b77854f374831.8350538915345595672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30" y="2385695"/>
            <a:ext cx="2029460" cy="2029460"/>
          </a:xfrm>
          <a:prstGeom prst="rect">
            <a:avLst/>
          </a:prstGeom>
        </p:spPr>
      </p:pic>
      <p:pic>
        <p:nvPicPr>
          <p:cNvPr id="9" name="Picture 8" descr="staruml_unregistered_registered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55" y="3497580"/>
            <a:ext cx="2054860" cy="993140"/>
          </a:xfrm>
          <a:prstGeom prst="rect">
            <a:avLst/>
          </a:prstGeom>
        </p:spPr>
      </p:pic>
      <p:pic>
        <p:nvPicPr>
          <p:cNvPr id="10" name="Picture 9" descr="Ảnh chụp màn hình 2021-12-26 050513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5" y="290195"/>
            <a:ext cx="3216910" cy="49784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52400" y="327660"/>
            <a:ext cx="4752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           Các công nghệ sử dụng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40" y="164870"/>
            <a:ext cx="1747983" cy="1747983"/>
          </a:xfrm>
          <a:prstGeom prst="rect">
            <a:avLst/>
          </a:prstGeom>
        </p:spPr>
      </p:pic>
      <p:pic>
        <p:nvPicPr>
          <p:cNvPr id="14" name="Picture 13" descr="Ảnh_chụp_màn_hình_2021-12-28_014553-removebg-pre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355" y="2319655"/>
            <a:ext cx="2438400" cy="770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181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Myriad Pro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Ngọc Trung</dc:creator>
  <cp:lastModifiedBy>Keios Starqua</cp:lastModifiedBy>
  <cp:revision>4</cp:revision>
  <dcterms:created xsi:type="dcterms:W3CDTF">2021-12-25T21:28:00Z</dcterms:created>
  <dcterms:modified xsi:type="dcterms:W3CDTF">2021-12-28T00:31:02Z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1A6AB6B9EECB47F0880B8766E05E2D8D</vt:lpwstr>
  </property>
  <property fmtid="{D5CDD505-2E9C-101B-9397-08002B2CF9AE}" pid="3" name="KSOProductBuildVer">
    <vt:lpwstr>1033-11.2.0.10294</vt:lpwstr>
  </property>
</Properties>
</file>